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8" r:id="rId3"/>
    <p:sldId id="260" r:id="rId4"/>
    <p:sldId id="259" r:id="rId5"/>
    <p:sldId id="261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0"/>
  </p:normalViewPr>
  <p:slideViewPr>
    <p:cSldViewPr snapToGrid="0" snapToObjects="1">
      <p:cViewPr>
        <p:scale>
          <a:sx n="82" d="100"/>
          <a:sy n="82" d="100"/>
        </p:scale>
        <p:origin x="116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7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6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2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6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0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FC2CC-65C9-6849-B648-43BF6ED03D5C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331CC-49D9-C74A-B350-D3B8EEEA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USA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Audience primarily includes 20’s – 50’s</a:t>
            </a:r>
          </a:p>
          <a:p>
            <a:r>
              <a:rPr lang="en-US" dirty="0" smtClean="0"/>
              <a:t>Ranked among the top five basic cable channels for viewing popularity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48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Strengths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59" y="2128317"/>
            <a:ext cx="6429703" cy="4351338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Established brand as the top channel</a:t>
            </a:r>
          </a:p>
          <a:p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Innovative exclusive content</a:t>
            </a:r>
          </a:p>
          <a:p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Characters unite: Social Cause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-72504"/>
            <a:ext cx="2743200" cy="1524000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48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Weaknesses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59" y="2128317"/>
            <a:ext cx="6429703" cy="4351338"/>
          </a:xfrm>
          <a:solidFill>
            <a:schemeClr val="tx1"/>
          </a:solidFill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Losing fan following and viewership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High social media costs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Less focus on comedy shows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62" y="365125"/>
            <a:ext cx="4644259" cy="26776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99" y="5024438"/>
            <a:ext cx="3439072" cy="1455217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62" y="3360738"/>
            <a:ext cx="3431409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48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Threats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59" y="2128317"/>
            <a:ext cx="6429703" cy="4351338"/>
          </a:xfrm>
          <a:solidFill>
            <a:schemeClr val="tx1"/>
          </a:solidFill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Strength of competitors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Increasing interest in digital media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Uncertainty in social media success</a:t>
            </a: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74" y="290258"/>
            <a:ext cx="4523285" cy="4262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07" y="3971441"/>
            <a:ext cx="5452820" cy="2638586"/>
          </a:xfrm>
          <a:prstGeom prst="rect">
            <a:avLst/>
          </a:prstGeom>
          <a:effectLst>
            <a:softEdge rad="520700"/>
          </a:effectLst>
        </p:spPr>
      </p:pic>
    </p:spTree>
    <p:extLst>
      <p:ext uri="{BB962C8B-B14F-4D97-AF65-F5344CB8AC3E}">
        <p14:creationId xmlns:p14="http://schemas.microsoft.com/office/powerpoint/2010/main" val="20878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48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Opportunities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59" y="2128317"/>
            <a:ext cx="6429703" cy="4351338"/>
          </a:xfrm>
          <a:solidFill>
            <a:schemeClr val="tx1"/>
          </a:solidFill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Focus on latest trends: Fashion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Organize events for viewers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Capitalize on growing streaming market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63" y="177198"/>
            <a:ext cx="2498834" cy="4083269"/>
          </a:xfrm>
          <a:prstGeom prst="rect">
            <a:avLst/>
          </a:prstGeom>
          <a:effectLst>
            <a:softEdge rad="3048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84" y="86682"/>
            <a:ext cx="3993493" cy="45146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80" y="4601369"/>
            <a:ext cx="4251982" cy="173043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3781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Positioning Strategy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28741" y="3936571"/>
            <a:ext cx="7192751" cy="15497"/>
          </a:xfrm>
          <a:prstGeom prst="straightConnector1">
            <a:avLst/>
          </a:prstGeom>
          <a:ln w="107950">
            <a:solidFill>
              <a:srgbClr val="FF0000"/>
            </a:solidFill>
            <a:prstDash val="solid"/>
            <a:headEnd type="triangle"/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10047" y="4215539"/>
            <a:ext cx="2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Positive Brand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8793" y="4215539"/>
            <a:ext cx="2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Negative Brand Image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24348" y="990452"/>
            <a:ext cx="50615" cy="5867548"/>
          </a:xfrm>
          <a:prstGeom prst="straightConnector1">
            <a:avLst/>
          </a:prstGeom>
          <a:ln w="107950">
            <a:solidFill>
              <a:srgbClr val="FF0000"/>
            </a:solidFill>
            <a:prstDash val="solid"/>
            <a:headEnd type="triangle"/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182" y="3008976"/>
            <a:ext cx="397789" cy="6705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77" y="2133183"/>
            <a:ext cx="838199" cy="4249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30898" y="1272633"/>
            <a:ext cx="2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 Viewership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30898" y="6378410"/>
            <a:ext cx="2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Low Viewership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27" y="2624168"/>
            <a:ext cx="850900" cy="33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27" y="1656603"/>
            <a:ext cx="554671" cy="5258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55" y="4056789"/>
            <a:ext cx="622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6159500" cy="678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0"/>
            <a:ext cx="5918200" cy="59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92</Words>
  <Application>Microsoft Macintosh PowerPoint</Application>
  <PresentationFormat>Widescreen</PresentationFormat>
  <Paragraphs>32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Apple Chancery</vt:lpstr>
      <vt:lpstr>Calibri</vt:lpstr>
      <vt:lpstr>Calibri Light</vt:lpstr>
      <vt:lpstr>Arial</vt:lpstr>
      <vt:lpstr>Office Theme</vt:lpstr>
      <vt:lpstr>About USA Networks</vt:lpstr>
      <vt:lpstr>Strengths</vt:lpstr>
      <vt:lpstr>Weaknesses</vt:lpstr>
      <vt:lpstr>Threats</vt:lpstr>
      <vt:lpstr>Opportunities</vt:lpstr>
      <vt:lpstr>Positioning Strategy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Charmaine Elizabeth Rodrigues</dc:creator>
  <cp:lastModifiedBy>Charmaine Elizabeth Rodrigues</cp:lastModifiedBy>
  <cp:revision>32</cp:revision>
  <dcterms:created xsi:type="dcterms:W3CDTF">2017-03-05T19:39:56Z</dcterms:created>
  <dcterms:modified xsi:type="dcterms:W3CDTF">2017-03-05T23:33:37Z</dcterms:modified>
</cp:coreProperties>
</file>